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6" r:id="rId4"/>
    <p:sldId id="257" r:id="rId5"/>
    <p:sldId id="258" r:id="rId6"/>
    <p:sldId id="259" r:id="rId7"/>
    <p:sldId id="272" r:id="rId8"/>
    <p:sldId id="271" r:id="rId9"/>
    <p:sldId id="263" r:id="rId10"/>
    <p:sldId id="267" r:id="rId11"/>
    <p:sldId id="264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aron Sebastian Consumo" initials="ASC" lastIdx="1" clrIdx="0">
    <p:extLst>
      <p:ext uri="{19B8F6BF-5375-455C-9EA6-DF929625EA0E}">
        <p15:presenceInfo xmlns:p15="http://schemas.microsoft.com/office/powerpoint/2012/main" userId="S::adconsumo@student.apc.edu.ph::9e5b4b20-043c-40ff-b6ff-ce5fe333768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>
      <p:cViewPr>
        <p:scale>
          <a:sx n="75" d="100"/>
          <a:sy n="75" d="100"/>
        </p:scale>
        <p:origin x="1224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08T12:25:22.63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08T12:25:22.63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08T12:25:22.63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youtube.com/watch?v=Dnl1Zrg8rb8&amp;feature=share" TargetMode="Externa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www.youtube.com/watch?v=CD8u9KYIzVs&amp;feature=share" TargetMode="Externa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hyperlink" Target="https://www.youtube.com/watch?v=3JObzQmRrws&amp;feature=share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240D8-CB36-463A-8144-539CC9C7F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H" dirty="0" err="1"/>
              <a:t>Needfinding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6D3E24-677B-4130-B17D-E6F2B134CF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PH" dirty="0"/>
              <a:t>Consumo, Aaron Sebastian D.</a:t>
            </a:r>
          </a:p>
          <a:p>
            <a:r>
              <a:rPr lang="en-PH" dirty="0" err="1"/>
              <a:t>Conche</a:t>
            </a:r>
            <a:r>
              <a:rPr lang="en-PH" dirty="0"/>
              <a:t>, Robert Vincent S.</a:t>
            </a:r>
          </a:p>
        </p:txBody>
      </p:sp>
    </p:spTree>
    <p:extLst>
      <p:ext uri="{BB962C8B-B14F-4D97-AF65-F5344CB8AC3E}">
        <p14:creationId xmlns:p14="http://schemas.microsoft.com/office/powerpoint/2010/main" val="7135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A5C7F-9AAC-40A7-B2D5-0C2236A0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Feedbacks (paper prototype)</a:t>
            </a:r>
            <a:br>
              <a:rPr lang="en-PH" dirty="0"/>
            </a:b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A3911-801B-4DC0-B651-51F51DB86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“</a:t>
            </a:r>
            <a:r>
              <a:rPr lang="en-PH" dirty="0" err="1"/>
              <a:t>Pwede</a:t>
            </a:r>
            <a:r>
              <a:rPr lang="en-PH" dirty="0"/>
              <a:t> </a:t>
            </a:r>
            <a:r>
              <a:rPr lang="en-PH" dirty="0" err="1"/>
              <a:t>ba</a:t>
            </a:r>
            <a:r>
              <a:rPr lang="en-PH" dirty="0"/>
              <a:t> </a:t>
            </a:r>
            <a:r>
              <a:rPr lang="en-PH" dirty="0" err="1"/>
              <a:t>yung</a:t>
            </a:r>
            <a:r>
              <a:rPr lang="en-PH" dirty="0"/>
              <a:t> callouts </a:t>
            </a:r>
            <a:r>
              <a:rPr lang="en-PH" dirty="0" err="1"/>
              <a:t>gawin</a:t>
            </a:r>
            <a:r>
              <a:rPr lang="en-PH" dirty="0"/>
              <a:t> picture para mas </a:t>
            </a:r>
            <a:r>
              <a:rPr lang="en-PH" dirty="0" err="1"/>
              <a:t>madali</a:t>
            </a:r>
            <a:r>
              <a:rPr lang="en-PH" dirty="0"/>
              <a:t>”</a:t>
            </a:r>
          </a:p>
          <a:p>
            <a:r>
              <a:rPr lang="en-PH" dirty="0"/>
              <a:t>“</a:t>
            </a:r>
            <a:r>
              <a:rPr lang="en-PH" dirty="0" err="1"/>
              <a:t>Dapat</a:t>
            </a:r>
            <a:r>
              <a:rPr lang="en-PH" dirty="0"/>
              <a:t> </a:t>
            </a:r>
            <a:r>
              <a:rPr lang="en-PH" dirty="0" err="1"/>
              <a:t>yung</a:t>
            </a:r>
            <a:r>
              <a:rPr lang="en-PH" dirty="0"/>
              <a:t> grenade throws mas </a:t>
            </a:r>
            <a:r>
              <a:rPr lang="en-PH" dirty="0" err="1"/>
              <a:t>marami</a:t>
            </a:r>
            <a:r>
              <a:rPr lang="en-PH" dirty="0"/>
              <a:t> pictures </a:t>
            </a:r>
            <a:r>
              <a:rPr lang="en-PH" dirty="0" err="1"/>
              <a:t>kesa</a:t>
            </a:r>
            <a:r>
              <a:rPr lang="en-PH" dirty="0"/>
              <a:t> </a:t>
            </a:r>
            <a:r>
              <a:rPr lang="en-PH" dirty="0" err="1"/>
              <a:t>mga</a:t>
            </a:r>
            <a:r>
              <a:rPr lang="en-PH" dirty="0"/>
              <a:t> words”</a:t>
            </a:r>
          </a:p>
          <a:p>
            <a:r>
              <a:rPr lang="en-PH" dirty="0"/>
              <a:t>“Okay </a:t>
            </a:r>
            <a:r>
              <a:rPr lang="en-PH" dirty="0" err="1"/>
              <a:t>naman</a:t>
            </a:r>
            <a:r>
              <a:rPr lang="en-PH" dirty="0"/>
              <a:t> </a:t>
            </a:r>
            <a:r>
              <a:rPr lang="en-PH" dirty="0" err="1"/>
              <a:t>yung</a:t>
            </a:r>
            <a:r>
              <a:rPr lang="en-PH" dirty="0"/>
              <a:t> economy </a:t>
            </a:r>
            <a:r>
              <a:rPr lang="en-PH" dirty="0" err="1"/>
              <a:t>pati</a:t>
            </a:r>
            <a:r>
              <a:rPr lang="en-PH" dirty="0"/>
              <a:t> Meta”</a:t>
            </a:r>
          </a:p>
          <a:p>
            <a:pPr marL="0" indent="0">
              <a:buNone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55746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SGOHELPER PT. 3">
            <a:hlinkClick r:id="" action="ppaction://media"/>
            <a:extLst>
              <a:ext uri="{FF2B5EF4-FFF2-40B4-BE49-F238E27FC236}">
                <a16:creationId xmlns:a16="http://schemas.microsoft.com/office/drawing/2014/main" id="{2FD0565D-6191-4880-AD3F-F8EBF30181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8600" y="457200"/>
            <a:ext cx="9639300" cy="54221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E7C3EA-1EC0-40FD-BDC9-6D3E6E3BF8CE}"/>
              </a:ext>
            </a:extLst>
          </p:cNvPr>
          <p:cNvSpPr txBox="1"/>
          <p:nvPr/>
        </p:nvSpPr>
        <p:spPr>
          <a:xfrm>
            <a:off x="1295400" y="6121400"/>
            <a:ext cx="918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Youtube</a:t>
            </a:r>
            <a:r>
              <a:rPr lang="en-PH" dirty="0"/>
              <a:t> link: 	</a:t>
            </a:r>
            <a:r>
              <a:rPr lang="en-PH" dirty="0">
                <a:hlinkClick r:id="rId5"/>
              </a:rPr>
              <a:t>https://www.youtube.com/watch?v=Dnl1Zrg8rb8&amp;feature=share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51580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3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SGOHELPER PT. 2">
            <a:hlinkClick r:id="" action="ppaction://media"/>
            <a:extLst>
              <a:ext uri="{FF2B5EF4-FFF2-40B4-BE49-F238E27FC236}">
                <a16:creationId xmlns:a16="http://schemas.microsoft.com/office/drawing/2014/main" id="{33AF5834-32FC-4931-A63C-5F571E0B87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6988" y="495300"/>
            <a:ext cx="10047111" cy="5651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2F6D63-E15E-4112-AD12-32AE05F7A1B7}"/>
              </a:ext>
            </a:extLst>
          </p:cNvPr>
          <p:cNvSpPr txBox="1"/>
          <p:nvPr/>
        </p:nvSpPr>
        <p:spPr>
          <a:xfrm>
            <a:off x="1166988" y="6362700"/>
            <a:ext cx="918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Youtube</a:t>
            </a:r>
            <a:r>
              <a:rPr lang="en-PH" dirty="0"/>
              <a:t> link: 	</a:t>
            </a:r>
            <a:r>
              <a:rPr lang="en-PH" dirty="0">
                <a:hlinkClick r:id="rId5"/>
              </a:rPr>
              <a:t>https://www.youtube.com/watch?v=CD8u9KYIzVs&amp;feature=share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934351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7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SGOHELPER">
            <a:hlinkClick r:id="" action="ppaction://media"/>
            <a:extLst>
              <a:ext uri="{FF2B5EF4-FFF2-40B4-BE49-F238E27FC236}">
                <a16:creationId xmlns:a16="http://schemas.microsoft.com/office/drawing/2014/main" id="{6E4BD6AF-E50B-4ADF-9F19-A0F5A5B038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7450" y="368300"/>
            <a:ext cx="9817100" cy="55221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5A47E8-8C23-4509-BEE6-FC2B1476A1C8}"/>
              </a:ext>
            </a:extLst>
          </p:cNvPr>
          <p:cNvSpPr txBox="1"/>
          <p:nvPr/>
        </p:nvSpPr>
        <p:spPr>
          <a:xfrm>
            <a:off x="1166988" y="6362700"/>
            <a:ext cx="918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Youtube</a:t>
            </a:r>
            <a:r>
              <a:rPr lang="en-PH" dirty="0"/>
              <a:t> link: 	</a:t>
            </a:r>
            <a:r>
              <a:rPr lang="en-PH" dirty="0">
                <a:hlinkClick r:id="rId5"/>
              </a:rPr>
              <a:t>https://www.youtube.com/watch?v=3JObzQmRrws&amp;feature=share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59497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3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0B9BE-041F-4F66-A6FE-B60DBC2A7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Feedbacks (Demo)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0F41A-3880-4FF0-B226-BB19627C6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"Okay </a:t>
            </a:r>
            <a:r>
              <a:rPr lang="en-PH" dirty="0" err="1"/>
              <a:t>naman</a:t>
            </a:r>
            <a:r>
              <a:rPr lang="en-PH" dirty="0"/>
              <a:t> </a:t>
            </a:r>
            <a:r>
              <a:rPr lang="en-PH" dirty="0" err="1"/>
              <a:t>wala</a:t>
            </a:r>
            <a:r>
              <a:rPr lang="en-PH" dirty="0"/>
              <a:t> </a:t>
            </a:r>
            <a:r>
              <a:rPr lang="en-PH" dirty="0" err="1"/>
              <a:t>na</a:t>
            </a:r>
            <a:r>
              <a:rPr lang="en-PH" dirty="0"/>
              <a:t> </a:t>
            </a:r>
            <a:r>
              <a:rPr lang="en-PH" dirty="0" err="1"/>
              <a:t>kailangan</a:t>
            </a:r>
            <a:r>
              <a:rPr lang="en-PH" dirty="0"/>
              <a:t> </a:t>
            </a:r>
            <a:r>
              <a:rPr lang="en-PH" dirty="0" err="1"/>
              <a:t>dagdagan</a:t>
            </a:r>
            <a:r>
              <a:rPr lang="en-PH" dirty="0"/>
              <a:t> </a:t>
            </a:r>
            <a:r>
              <a:rPr lang="en-PH" dirty="0" err="1"/>
              <a:t>nandito</a:t>
            </a:r>
            <a:r>
              <a:rPr lang="en-PH" dirty="0"/>
              <a:t> </a:t>
            </a:r>
            <a:r>
              <a:rPr lang="en-PH" dirty="0" err="1"/>
              <a:t>na</a:t>
            </a:r>
            <a:r>
              <a:rPr lang="en-PH" dirty="0"/>
              <a:t> </a:t>
            </a:r>
            <a:r>
              <a:rPr lang="en-PH" dirty="0" err="1"/>
              <a:t>lahat</a:t>
            </a:r>
            <a:r>
              <a:rPr lang="en-PH" dirty="0"/>
              <a:t>."</a:t>
            </a:r>
          </a:p>
          <a:p>
            <a:r>
              <a:rPr lang="en-PH" dirty="0"/>
              <a:t>"Accurate </a:t>
            </a:r>
            <a:r>
              <a:rPr lang="en-PH" dirty="0" err="1"/>
              <a:t>naman</a:t>
            </a:r>
            <a:r>
              <a:rPr lang="en-PH" dirty="0"/>
              <a:t> (Callouts)"</a:t>
            </a:r>
          </a:p>
          <a:p>
            <a:r>
              <a:rPr lang="en-PH" dirty="0"/>
              <a:t>"</a:t>
            </a:r>
            <a:r>
              <a:rPr lang="en-PH" dirty="0" err="1"/>
              <a:t>Gawin</a:t>
            </a:r>
            <a:r>
              <a:rPr lang="en-PH" dirty="0"/>
              <a:t> mas </a:t>
            </a:r>
            <a:r>
              <a:rPr lang="en-PH" dirty="0" err="1"/>
              <a:t>maganda</a:t>
            </a:r>
            <a:r>
              <a:rPr lang="en-PH" dirty="0"/>
              <a:t> </a:t>
            </a:r>
            <a:r>
              <a:rPr lang="en-PH" dirty="0" err="1"/>
              <a:t>yung</a:t>
            </a:r>
            <a:r>
              <a:rPr lang="en-PH" dirty="0"/>
              <a:t> quality ng images"</a:t>
            </a:r>
          </a:p>
          <a:p>
            <a:r>
              <a:rPr lang="en-PH" dirty="0"/>
              <a:t>"Make the logo go back to the home page"</a:t>
            </a:r>
          </a:p>
          <a:p>
            <a:r>
              <a:rPr lang="en-PH" dirty="0"/>
              <a:t>"</a:t>
            </a:r>
            <a:r>
              <a:rPr lang="en-PH" dirty="0" err="1"/>
              <a:t>Anliit</a:t>
            </a:r>
            <a:r>
              <a:rPr lang="en-PH" dirty="0"/>
              <a:t> ng font"</a:t>
            </a:r>
          </a:p>
          <a:p>
            <a:r>
              <a:rPr lang="en-PH" dirty="0"/>
              <a:t>"Okay </a:t>
            </a:r>
            <a:r>
              <a:rPr lang="en-PH" dirty="0" err="1"/>
              <a:t>naman</a:t>
            </a:r>
            <a:r>
              <a:rPr lang="en-PH" dirty="0"/>
              <a:t> (Callouts)"</a:t>
            </a:r>
          </a:p>
          <a:p>
            <a:r>
              <a:rPr lang="en-PH" dirty="0"/>
              <a:t>"</a:t>
            </a:r>
            <a:r>
              <a:rPr lang="en-PH" dirty="0" err="1"/>
              <a:t>Ayos</a:t>
            </a:r>
            <a:r>
              <a:rPr lang="en-PH" dirty="0"/>
              <a:t> </a:t>
            </a:r>
            <a:r>
              <a:rPr lang="en-PH" dirty="0" err="1"/>
              <a:t>naman</a:t>
            </a:r>
            <a:r>
              <a:rPr lang="en-PH" dirty="0"/>
              <a:t> (Grenade)"</a:t>
            </a:r>
          </a:p>
          <a:p>
            <a:r>
              <a:rPr lang="en-PH" dirty="0"/>
              <a:t>"Wala </a:t>
            </a:r>
            <a:r>
              <a:rPr lang="en-PH" dirty="0" err="1"/>
              <a:t>namang</a:t>
            </a:r>
            <a:r>
              <a:rPr lang="en-PH" dirty="0"/>
              <a:t> issue </a:t>
            </a:r>
            <a:r>
              <a:rPr lang="en-PH" dirty="0" err="1"/>
              <a:t>tungkol</a:t>
            </a:r>
            <a:r>
              <a:rPr lang="en-PH" dirty="0"/>
              <a:t> </a:t>
            </a:r>
            <a:r>
              <a:rPr lang="en-PH" dirty="0" err="1"/>
              <a:t>sa</a:t>
            </a:r>
            <a:r>
              <a:rPr lang="en-PH" dirty="0"/>
              <a:t> looks"</a:t>
            </a:r>
          </a:p>
        </p:txBody>
      </p:sp>
    </p:spTree>
    <p:extLst>
      <p:ext uri="{BB962C8B-B14F-4D97-AF65-F5344CB8AC3E}">
        <p14:creationId xmlns:p14="http://schemas.microsoft.com/office/powerpoint/2010/main" val="1473809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1081-7D15-4E79-B667-B6C62FCA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What activity did you choose to examine?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BE45D-CFEC-4241-97AB-01E57B8FF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PH" sz="2800" dirty="0"/>
              <a:t>Players/Gamers who play CS:GO(Counter-Strike : Global Offensive)</a:t>
            </a:r>
          </a:p>
        </p:txBody>
      </p:sp>
    </p:spTree>
    <p:extLst>
      <p:ext uri="{BB962C8B-B14F-4D97-AF65-F5344CB8AC3E}">
        <p14:creationId xmlns:p14="http://schemas.microsoft.com/office/powerpoint/2010/main" val="205852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E5F58-DA44-4498-9C7B-D6F33EA87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What methods did you examine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F7ABB-5544-40FD-BB16-0FF706171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PH" sz="2800" dirty="0"/>
              <a:t>Playing with other CS:GO players</a:t>
            </a:r>
          </a:p>
          <a:p>
            <a:endParaRPr lang="en-PH" sz="2800" dirty="0"/>
          </a:p>
          <a:p>
            <a:r>
              <a:rPr lang="en-PH" sz="2800" dirty="0"/>
              <a:t>Interviewing other CS:GO players</a:t>
            </a:r>
          </a:p>
        </p:txBody>
      </p:sp>
    </p:spTree>
    <p:extLst>
      <p:ext uri="{BB962C8B-B14F-4D97-AF65-F5344CB8AC3E}">
        <p14:creationId xmlns:p14="http://schemas.microsoft.com/office/powerpoint/2010/main" val="3270222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7AA83-2827-4483-82C4-0F05FF0C1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User Needs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D009C-DD91-496E-A71D-BE60FB762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Players need a way to stay updated with the current meta of the CS:GO scene.</a:t>
            </a:r>
          </a:p>
          <a:p>
            <a:pPr marL="0" indent="0">
              <a:buNone/>
            </a:pPr>
            <a:endParaRPr lang="en-PH" dirty="0"/>
          </a:p>
          <a:p>
            <a:r>
              <a:rPr lang="en-PH" dirty="0"/>
              <a:t>Players need a way to practice while away from their personal computers.</a:t>
            </a:r>
          </a:p>
          <a:p>
            <a:endParaRPr lang="en-PH" dirty="0"/>
          </a:p>
          <a:p>
            <a:r>
              <a:rPr lang="en-PH" dirty="0"/>
              <a:t>Players need a way to know the needed information to win a match in CS:GO</a:t>
            </a:r>
          </a:p>
        </p:txBody>
      </p:sp>
    </p:spTree>
    <p:extLst>
      <p:ext uri="{BB962C8B-B14F-4D97-AF65-F5344CB8AC3E}">
        <p14:creationId xmlns:p14="http://schemas.microsoft.com/office/powerpoint/2010/main" val="3667199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A836B-1908-45F0-A442-3FFE87E0E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Point of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EEA2A-5C00-48C0-A393-0F0DC6EF4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i="1" dirty="0"/>
              <a:t>I want to practice even though I am not at home.”</a:t>
            </a:r>
          </a:p>
          <a:p>
            <a:r>
              <a:rPr lang="en-US" i="1" dirty="0"/>
              <a:t>“There are no information on the game to know proper callouts.”</a:t>
            </a:r>
          </a:p>
          <a:p>
            <a:r>
              <a:rPr lang="en-US" i="1" dirty="0"/>
              <a:t>“There are no guides in the game to know where to throw a grenade.”</a:t>
            </a:r>
          </a:p>
          <a:p>
            <a:r>
              <a:rPr lang="en-US" i="1" dirty="0"/>
              <a:t>“I can’t seem to know proper economy in the game.”</a:t>
            </a:r>
          </a:p>
          <a:p>
            <a:r>
              <a:rPr lang="en-US" i="1" dirty="0"/>
              <a:t>I can’t aim properly.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660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EDCAE-F682-4137-9AAB-6CB9449F0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1612900"/>
            <a:ext cx="9601200" cy="1485900"/>
          </a:xfrm>
        </p:spPr>
        <p:txBody>
          <a:bodyPr>
            <a:normAutofit/>
          </a:bodyPr>
          <a:lstStyle/>
          <a:p>
            <a:r>
              <a:rPr lang="en-PH" sz="3600" dirty="0"/>
              <a:t>Storyboard</a:t>
            </a:r>
          </a:p>
        </p:txBody>
      </p:sp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3636EAA-1F21-493E-91CE-CDB2D5F69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3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699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EDCAE-F682-4137-9AAB-6CB9449F0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1612900"/>
            <a:ext cx="9601200" cy="1485900"/>
          </a:xfrm>
        </p:spPr>
        <p:txBody>
          <a:bodyPr>
            <a:normAutofit/>
          </a:bodyPr>
          <a:lstStyle/>
          <a:p>
            <a:r>
              <a:rPr lang="en-PH" sz="3600" dirty="0"/>
              <a:t>Storyboard</a:t>
            </a:r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902300E-F80F-420F-AAE0-3B5641461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629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EDCAE-F682-4137-9AAB-6CB9449F0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1612900"/>
            <a:ext cx="9601200" cy="1485900"/>
          </a:xfrm>
        </p:spPr>
        <p:txBody>
          <a:bodyPr>
            <a:normAutofit/>
          </a:bodyPr>
          <a:lstStyle/>
          <a:p>
            <a:r>
              <a:rPr lang="en-PH" sz="3600" dirty="0"/>
              <a:t>Storyboard</a:t>
            </a:r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69942AE1-3295-4666-9299-72C2E8907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306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F79084-E805-48DA-8EAC-CD5FD493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F458EEA-84F4-4078-94F5-8FDFA7A865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3" r="2714" b="-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19413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281</Words>
  <Application>Microsoft Office PowerPoint</Application>
  <PresentationFormat>Widescreen</PresentationFormat>
  <Paragraphs>40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Franklin Gothic Book</vt:lpstr>
      <vt:lpstr>Crop</vt:lpstr>
      <vt:lpstr>Needfinding</vt:lpstr>
      <vt:lpstr>What activity did you choose to examine?</vt:lpstr>
      <vt:lpstr>What methods did you examine it?</vt:lpstr>
      <vt:lpstr>User Needs</vt:lpstr>
      <vt:lpstr>Point of View</vt:lpstr>
      <vt:lpstr>Storyboard</vt:lpstr>
      <vt:lpstr>Storyboard</vt:lpstr>
      <vt:lpstr>Storyboard</vt:lpstr>
      <vt:lpstr>PowerPoint Presentation</vt:lpstr>
      <vt:lpstr>Feedbacks (paper prototype) </vt:lpstr>
      <vt:lpstr>PowerPoint Presentation</vt:lpstr>
      <vt:lpstr>PowerPoint Presentation</vt:lpstr>
      <vt:lpstr>PowerPoint Presentation</vt:lpstr>
      <vt:lpstr>Feedbacks (Demo)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Needfinding</dc:title>
  <dc:creator>Aaron Sebastian Consumo</dc:creator>
  <cp:lastModifiedBy>Aaron Sebastian Consumo</cp:lastModifiedBy>
  <cp:revision>4</cp:revision>
  <dcterms:created xsi:type="dcterms:W3CDTF">2019-09-12T01:21:15Z</dcterms:created>
  <dcterms:modified xsi:type="dcterms:W3CDTF">2019-09-12T01:56:38Z</dcterms:modified>
</cp:coreProperties>
</file>